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635" y="1124629"/>
            <a:ext cx="12190413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泉州市惠安县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六年级下学期毕业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质量抽测试卷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382" y="1196752"/>
            <a:ext cx="5252556" cy="18838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662" y="3107763"/>
            <a:ext cx="10917204" cy="27342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263" y="396444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554" y="489625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68" y="836712"/>
            <a:ext cx="11510000" cy="54649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00" y="415602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49" y="46001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8" y="50007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49" y="554069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56982"/>
            <a:ext cx="11508246" cy="36401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063" y="184825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771" y="27365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646" y="379026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771" y="426053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09126"/>
            <a:ext cx="11499368" cy="4264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048" y="1268760"/>
            <a:ext cx="11524231" cy="31638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612" y="185696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029" y="234464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361" y="281491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980728"/>
            <a:ext cx="11526001" cy="3902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686" y="758336"/>
            <a:ext cx="7982788" cy="8181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949" y="1694872"/>
            <a:ext cx="10045737" cy="49024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423" y="211822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66" y="211822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646" y="5984827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731" y="5549398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451" y="554939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624" y="980728"/>
            <a:ext cx="11515066" cy="52885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074" y="1343159"/>
            <a:ext cx="1101932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256" y="1820091"/>
            <a:ext cx="1457686" cy="3680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536" y="2708365"/>
            <a:ext cx="1457686" cy="36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353" y="3579223"/>
            <a:ext cx="1457686" cy="3680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736" y="4058194"/>
            <a:ext cx="1457686" cy="3680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79" y="4493622"/>
            <a:ext cx="1257007" cy="3680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764" y="4946468"/>
            <a:ext cx="1420378" cy="3680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564" y="5390606"/>
            <a:ext cx="2699754" cy="36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4957"/>
            <a:ext cx="11526001" cy="48203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3163" y="1214165"/>
            <a:ext cx="1410494" cy="1590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8" y="31022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487884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480626" cy="54847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49" y="136928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8" y="32416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32" y="527943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45687"/>
            <a:ext cx="11517123" cy="40835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784" y="324162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732" y="319808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6561" y="321550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121" y="483529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892" y="481788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8440"/>
            <a:ext cx="11517123" cy="35987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20833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340709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34879" cy="45971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49" y="113415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40" y="26320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49" y="417344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38621"/>
            <a:ext cx="11508246" cy="40905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463" y="2179184"/>
            <a:ext cx="337965" cy="3027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212" y="2945538"/>
            <a:ext cx="337965" cy="3027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755" y="3572555"/>
            <a:ext cx="337965" cy="3027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047" y="4225697"/>
            <a:ext cx="337965" cy="3027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464" y="4826589"/>
            <a:ext cx="337965" cy="302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8951"/>
            <a:ext cx="11534879" cy="50343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532" y="36944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368891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744" y="521291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521291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206880"/>
            <a:ext cx="11499368" cy="46703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492" y="444341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343" y="536652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WPS 演示</Application>
  <PresentationFormat>自定义</PresentationFormat>
  <Paragraphs>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357</cp:revision>
  <dcterms:created xsi:type="dcterms:W3CDTF">2020-11-06T05:24:00Z</dcterms:created>
  <dcterms:modified xsi:type="dcterms:W3CDTF">2025-10-27T09:06:45Z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240EAF19F40549A48E9F075173246DD8_12</vt:lpwstr>
  </property>
</Properties>
</file>